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69" r:id="rId1"/>
  </p:sldMasterIdLst>
  <p:sldIdLst>
    <p:sldId id="256" r:id="rId2"/>
    <p:sldId id="272" r:id="rId3"/>
    <p:sldId id="271" r:id="rId4"/>
    <p:sldId id="270" r:id="rId5"/>
  </p:sldIdLst>
  <p:sldSz cx="12192000" cy="6858000"/>
  <p:notesSz cx="6858000" cy="9144000"/>
  <p:custShowLst>
    <p:custShow name="Custom Show 1" id="0">
      <p:sldLst/>
    </p:custShow>
  </p:custShowLst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  <a:srgbClr val="FF9933"/>
    <a:srgbClr val="FFFF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65" d="100"/>
          <a:sy n="65" d="100"/>
        </p:scale>
        <p:origin x="102" y="2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 /><Relationship Id="rId3" Type="http://schemas.openxmlformats.org/officeDocument/2006/relationships/slide" Target="slides/slide2.xml" /><Relationship Id="rId7" Type="http://schemas.openxmlformats.org/officeDocument/2006/relationships/viewProps" Target="viewProps.xml" /><Relationship Id="rId2" Type="http://schemas.openxmlformats.org/officeDocument/2006/relationships/slide" Target="slides/slide1.xml" /><Relationship Id="rId1" Type="http://schemas.openxmlformats.org/officeDocument/2006/relationships/slideMaster" Target="slideMasters/slideMaster1.xml" /><Relationship Id="rId6" Type="http://schemas.openxmlformats.org/officeDocument/2006/relationships/presProps" Target="presProps.xml" /><Relationship Id="rId5" Type="http://schemas.openxmlformats.org/officeDocument/2006/relationships/slide" Target="slides/slide4.xml" /><Relationship Id="rId4" Type="http://schemas.openxmlformats.org/officeDocument/2006/relationships/slide" Target="slides/slide3.xml" /><Relationship Id="rId9" Type="http://schemas.openxmlformats.org/officeDocument/2006/relationships/tableStyles" Target="tableStyles.xml" 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 /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 /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Title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6340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5108728"/>
            <a:ext cx="10364452" cy="682472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5366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anchor="ctr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204821"/>
            <a:ext cx="10364452" cy="1586380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88637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59478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4372796"/>
            <a:ext cx="10364452" cy="1421053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  <p:sp>
        <p:nvSpPr>
          <p:cNvPr id="13" name="TextBox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98350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5" y="4662335"/>
            <a:ext cx="10364452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555241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74" y="2367093"/>
            <a:ext cx="3298976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74" y="2943355"/>
            <a:ext cx="3298976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52389" y="2367093"/>
            <a:ext cx="329152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1348" y="2943355"/>
            <a:ext cx="3303351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367093"/>
            <a:ext cx="33049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3298" y="2943355"/>
            <a:ext cx="3304928" cy="2847845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442869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Picture 15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74" y="4204820"/>
            <a:ext cx="3296409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74" y="4781082"/>
            <a:ext cx="3296409" cy="101011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59" y="4204820"/>
            <a:ext cx="3301828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81080"/>
            <a:ext cx="3303352" cy="1010119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4204820"/>
            <a:ext cx="3300681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173" y="4781078"/>
            <a:ext cx="3305053" cy="1010121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2403514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1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2367093"/>
            <a:ext cx="10364452" cy="342410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3364160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8" name="Vertical Text Placeholder 2"/>
          <p:cNvSpPr>
            <a:spLocks noGrp="1"/>
          </p:cNvSpPr>
          <p:nvPr>
            <p:ph type="body" orient="vert" sz="quarter" idx="13"/>
          </p:nvPr>
        </p:nvSpPr>
        <p:spPr>
          <a:xfrm>
            <a:off x="913775" y="609601"/>
            <a:ext cx="7658724" cy="5181599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060074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103638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05002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anchor="b">
            <a:normAutofit/>
          </a:bodyPr>
          <a:lstStyle>
            <a:lvl1pPr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4" y="3657457"/>
            <a:ext cx="10351752" cy="1368183"/>
          </a:xfrm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1102758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2" name="Content Placeholder 2"/>
          <p:cNvSpPr>
            <a:spLocks noGrp="1"/>
          </p:cNvSpPr>
          <p:nvPr>
            <p:ph sz="quarter" idx="13"/>
          </p:nvPr>
        </p:nvSpPr>
        <p:spPr>
          <a:xfrm>
            <a:off x="913774" y="2367092"/>
            <a:ext cx="5106026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3"/>
          <p:cNvSpPr>
            <a:spLocks noGrp="1"/>
          </p:cNvSpPr>
          <p:nvPr>
            <p:ph sz="quarter" idx="14"/>
          </p:nvPr>
        </p:nvSpPr>
        <p:spPr>
          <a:xfrm>
            <a:off x="6172200" y="2367092"/>
            <a:ext cx="5105400" cy="342410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877260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itle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6328" y="2371018"/>
            <a:ext cx="487347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2" name="Content Placeholder 3"/>
          <p:cNvSpPr>
            <a:spLocks noGrp="1"/>
          </p:cNvSpPr>
          <p:nvPr>
            <p:ph sz="quarter" idx="13"/>
          </p:nvPr>
        </p:nvSpPr>
        <p:spPr>
          <a:xfrm>
            <a:off x="913774" y="3051012"/>
            <a:ext cx="5106027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96423" y="2371018"/>
            <a:ext cx="4881804" cy="679994"/>
          </a:xfrm>
        </p:spPr>
        <p:txBody>
          <a:bodyPr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13" name="Content Placeholder 5"/>
          <p:cNvSpPr>
            <a:spLocks noGrp="1"/>
          </p:cNvSpPr>
          <p:nvPr>
            <p:ph sz="quarter" idx="14"/>
          </p:nvPr>
        </p:nvSpPr>
        <p:spPr>
          <a:xfrm>
            <a:off x="6172200" y="3051012"/>
            <a:ext cx="5105401" cy="2740187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812465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1227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1710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0" name="Content Placeholder 2"/>
          <p:cNvSpPr>
            <a:spLocks noGrp="1"/>
          </p:cNvSpPr>
          <p:nvPr>
            <p:ph sz="quarter" idx="13"/>
          </p:nvPr>
        </p:nvSpPr>
        <p:spPr>
          <a:xfrm>
            <a:off x="5078062" y="609600"/>
            <a:ext cx="6200163" cy="5181599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74" y="2632852"/>
            <a:ext cx="3935689" cy="3158348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52878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Droplets-HD-Content-R1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anchor="b"/>
          <a:lstStyle>
            <a:lvl1pPr algn="ctr"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chemeClr val="bg2">
                <a:lumMod val="60000"/>
                <a:lumOff val="40000"/>
              </a:schemeClr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632852"/>
            <a:ext cx="5934949" cy="3158347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A87A34-81AB-432B-8DAE-1953F412C126}" type="datetimeFigureOut">
              <a:rPr lang="en-US" smtClean="0"/>
              <a:t>9/26/2022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88063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slideLayout" Target="../slideLayouts/slideLayout13.xml" /><Relationship Id="rId18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17" Type="http://schemas.openxmlformats.org/officeDocument/2006/relationships/slideLayout" Target="../slideLayouts/slideLayout17.xml" /><Relationship Id="rId2" Type="http://schemas.openxmlformats.org/officeDocument/2006/relationships/slideLayout" Target="../slideLayouts/slideLayout2.xml" /><Relationship Id="rId16" Type="http://schemas.openxmlformats.org/officeDocument/2006/relationships/slideLayout" Target="../slideLayouts/slideLayout16.xml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slideLayout" Target="../slideLayouts/slideLayout15.xml" /><Relationship Id="rId10" Type="http://schemas.openxmlformats.org/officeDocument/2006/relationships/slideLayout" Target="../slideLayouts/slideLayout10.xml" /><Relationship Id="rId19" Type="http://schemas.openxmlformats.org/officeDocument/2006/relationships/image" Target="../media/image1.png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slideLayout" Target="../slideLayouts/slideLayout14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>
            <a:alphaModFix amt="4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48A87A34-81AB-432B-8DAE-1953F412C126}" type="datetimeFigureOut">
              <a:rPr lang="en-US" smtClean="0"/>
              <a:pPr/>
              <a:t>9/26/2022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6399242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>
            <a:outerShdw blurRad="38100" dist="38100" dir="2700000" algn="tl">
              <a:srgbClr val="000000">
                <a:alpha val="43137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>
            <a:outerShdw blurRad="47625" dist="12700" dir="2700000" algn="tl" rotWithShape="0">
              <a:srgbClr val="000000">
                <a:alpha val="36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 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 /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7.xml" 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 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1747217"/>
          </a:xfrm>
        </p:spPr>
        <p:txBody>
          <a:bodyPr/>
          <a:lstStyle/>
          <a:p>
            <a:r>
              <a:rPr lang="en-US" dirty="0">
                <a:solidFill>
                  <a:schemeClr val="bg2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LEADERSHIP &amp; POSITIVE ATTITUDE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941982" y="3269971"/>
            <a:ext cx="6096001" cy="1080055"/>
          </a:xfrm>
          <a:solidFill>
            <a:srgbClr val="FFFF66"/>
          </a:solidFill>
          <a:effectLst>
            <a:glow rad="228600">
              <a:schemeClr val="accent3">
                <a:satMod val="175000"/>
                <a:alpha val="40000"/>
              </a:schemeClr>
            </a:glow>
          </a:effectLst>
        </p:spPr>
        <p:txBody>
          <a:bodyPr>
            <a:normAutofit/>
          </a:bodyPr>
          <a:lstStyle/>
          <a:p>
            <a:r>
              <a:rPr lang="en-US" sz="5400" b="1" dirty="0">
                <a:solidFill>
                  <a:srgbClr val="FF0000"/>
                </a:solidFill>
                <a:latin typeface="Bradley Hand ITC" panose="03070402050302030203" pitchFamily="66" charset="0"/>
              </a:rPr>
              <a:t>REVOLUTION</a:t>
            </a:r>
          </a:p>
        </p:txBody>
      </p:sp>
    </p:spTree>
    <p:extLst>
      <p:ext uri="{BB962C8B-B14F-4D97-AF65-F5344CB8AC3E}">
        <p14:creationId xmlns:p14="http://schemas.microsoft.com/office/powerpoint/2010/main" val="707120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06964531-8E18-F30C-4F40-A0159061045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3429000"/>
            <a:ext cx="12192000" cy="3429000"/>
          </a:xfrm>
          <a:prstGeom prst="rect">
            <a:avLst/>
          </a:pr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B074E140-CBD4-55C4-5807-C7E51EDA9BC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3429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25100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FD799B3-4AB0-DDC0-D908-0C172CAE1D3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722157" y="1444486"/>
            <a:ext cx="8177218" cy="3631096"/>
          </a:xfrm>
          <a:solidFill>
            <a:schemeClr val="bg2"/>
          </a:solidFill>
        </p:spPr>
        <p:txBody>
          <a:bodyPr>
            <a:normAutofit fontScale="90000"/>
          </a:bodyPr>
          <a:lstStyle/>
          <a:p>
            <a:pPr algn="l">
              <a:lnSpc>
                <a:spcPct val="100000"/>
              </a:lnSpc>
            </a:pPr>
            <a:r>
              <a:rPr lang="en-US" dirty="0"/>
              <a:t>YOUR </a:t>
            </a:r>
            <a:r>
              <a:rPr lang="en-US" b="1" dirty="0">
                <a:solidFill>
                  <a:srgbClr val="00B050"/>
                </a:solidFill>
              </a:rPr>
              <a:t>DREAM</a:t>
            </a:r>
            <a:r>
              <a:rPr lang="en-US" dirty="0"/>
              <a:t> DETERMINES YOUR GOALS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YOUR </a:t>
            </a:r>
            <a:r>
              <a:rPr lang="en-US" b="1" dirty="0">
                <a:solidFill>
                  <a:srgbClr val="FFFF00"/>
                </a:solidFill>
              </a:rPr>
              <a:t>GOALS</a:t>
            </a:r>
            <a:r>
              <a:rPr lang="en-US" dirty="0"/>
              <a:t> MAP OUT YOUR ACTIONS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YOUR </a:t>
            </a:r>
            <a:r>
              <a:rPr lang="en-US" b="1" dirty="0">
                <a:solidFill>
                  <a:srgbClr val="FF0000"/>
                </a:solidFill>
              </a:rPr>
              <a:t>ACTIONS</a:t>
            </a:r>
            <a:r>
              <a:rPr lang="en-US" dirty="0"/>
              <a:t> CREATE RESULTS</a:t>
            </a:r>
            <a:br>
              <a:rPr lang="en-US" dirty="0"/>
            </a:br>
            <a:br>
              <a:rPr lang="en-US" dirty="0"/>
            </a:br>
            <a:r>
              <a:rPr lang="en-US" dirty="0"/>
              <a:t>THE </a:t>
            </a:r>
            <a:r>
              <a:rPr lang="en-US" b="1" dirty="0">
                <a:solidFill>
                  <a:srgbClr val="00FF00"/>
                </a:solidFill>
              </a:rPr>
              <a:t>RESULTS</a:t>
            </a:r>
            <a:r>
              <a:rPr lang="en-US" dirty="0"/>
              <a:t> BRING YOU </a:t>
            </a:r>
            <a:r>
              <a:rPr lang="en-US" b="1" dirty="0">
                <a:solidFill>
                  <a:schemeClr val="bg1"/>
                </a:solidFill>
                <a:highlight>
                  <a:srgbClr val="FFFF00"/>
                </a:highlight>
                <a:latin typeface="Bradley Hand ITC" panose="03070402050302030203" pitchFamily="66" charset="0"/>
              </a:rPr>
              <a:t>SUCCESS</a:t>
            </a:r>
            <a:endParaRPr lang="en-US" dirty="0">
              <a:latin typeface="Bradley Hand ITC" panose="03070402050302030203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25176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6">
            <a:lumMod val="40000"/>
            <a:lumOff val="6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00C9C9-2D1A-8E09-9DEA-671FD3611F9B}"/>
              </a:ext>
            </a:extLst>
          </p:cNvPr>
          <p:cNvSpPr>
            <a:spLocks noGrp="1"/>
          </p:cNvSpPr>
          <p:nvPr>
            <p:ph type="title"/>
          </p:nvPr>
        </p:nvSpPr>
        <p:spPr>
          <a:effectLst/>
        </p:spPr>
        <p:txBody>
          <a:bodyPr>
            <a:normAutofit/>
          </a:bodyPr>
          <a:lstStyle/>
          <a:p>
            <a:r>
              <a:rPr lang="en-US" cap="none" dirty="0">
                <a:solidFill>
                  <a:schemeClr val="bg1">
                    <a:lumMod val="75000"/>
                    <a:lumOff val="2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Everything rises and falls on LEADERSHIP…&amp; ATTITUDE is Everything and a Difference-maker!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B7CA0C4-4028-5812-BD62-AF9695153433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sz="2800" b="1" dirty="0"/>
              <a:t>LEARN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D969BAFC-326C-0A03-FA67-BD456E1770CB}"/>
              </a:ext>
            </a:extLst>
          </p:cNvPr>
          <p:cNvSpPr>
            <a:spLocks noGrp="1"/>
          </p:cNvSpPr>
          <p:nvPr>
            <p:ph type="body" sz="half" idx="15"/>
          </p:nvPr>
        </p:nvSpPr>
        <p:spPr>
          <a:solidFill>
            <a:srgbClr val="FF9933"/>
          </a:solidFill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MY CAPACITY TO LEARN DETERMINES MY CAPACITY TO LEAD. IF I STOP LEARNING, I STOP LEADING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PERSONAL DEVELOPMENT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PERSONAL FINANCE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PROFESSIONAL DEVELOPMENT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endParaRPr lang="en-US" sz="16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32AA56EF-F807-5F42-18CA-F6262D71E12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sz="2800" b="1" dirty="0">
                <a:solidFill>
                  <a:srgbClr val="FFFF00"/>
                </a:solidFill>
              </a:rPr>
              <a:t>CHANGE</a:t>
            </a:r>
          </a:p>
        </p:txBody>
      </p:sp>
      <p:sp>
        <p:nvSpPr>
          <p:cNvPr id="6" name="Text Placeholder 5">
            <a:extLst>
              <a:ext uri="{FF2B5EF4-FFF2-40B4-BE49-F238E27FC236}">
                <a16:creationId xmlns:a16="http://schemas.microsoft.com/office/drawing/2014/main" id="{0AA9D9A5-9759-8EF2-EC15-CF82CCE1E6C6}"/>
              </a:ext>
            </a:extLst>
          </p:cNvPr>
          <p:cNvSpPr>
            <a:spLocks noGrp="1"/>
          </p:cNvSpPr>
          <p:nvPr>
            <p:ph type="body" sz="half" idx="16"/>
          </p:nvPr>
        </p:nvSpPr>
        <p:spPr>
          <a:xfrm>
            <a:off x="4452389" y="2943355"/>
            <a:ext cx="3291520" cy="2847845"/>
          </a:xfrm>
          <a:solidFill>
            <a:srgbClr val="FF9933"/>
          </a:solidFill>
        </p:spPr>
        <p:txBody>
          <a:bodyPr/>
          <a:lstStyle/>
          <a:p>
            <a:endParaRPr lang="en-US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YOUR CHOICE TO TAKE CHARGE OF YOUR LIFE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LEADERSHIP IS INFLUENCE. NOTHING MORE. NOTHING LESS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THE ABILITY TO CHANGE AND CONTINUE TO GROW IS AS A RESULT OF APPLIED LEARNING</a:t>
            </a:r>
          </a:p>
        </p:txBody>
      </p:sp>
      <p:sp>
        <p:nvSpPr>
          <p:cNvPr id="7" name="Text Placeholder 6">
            <a:extLst>
              <a:ext uri="{FF2B5EF4-FFF2-40B4-BE49-F238E27FC236}">
                <a16:creationId xmlns:a16="http://schemas.microsoft.com/office/drawing/2014/main" id="{21189CBF-D5EE-0C43-07DE-1AF4240B7409}"/>
              </a:ext>
            </a:extLst>
          </p:cNvPr>
          <p:cNvSpPr>
            <a:spLocks noGrp="1"/>
          </p:cNvSpPr>
          <p:nvPr>
            <p:ph type="body" sz="quarter" idx="13"/>
          </p:nvPr>
        </p:nvSpPr>
        <p:spPr>
          <a:solidFill>
            <a:schemeClr val="bg2"/>
          </a:solidFill>
        </p:spPr>
        <p:txBody>
          <a:bodyPr/>
          <a:lstStyle/>
          <a:p>
            <a:r>
              <a:rPr lang="en-US" sz="2800" b="1" dirty="0">
                <a:solidFill>
                  <a:srgbClr val="00B050"/>
                </a:solidFill>
              </a:rPr>
              <a:t>GROW</a:t>
            </a:r>
          </a:p>
        </p:txBody>
      </p:sp>
      <p:sp>
        <p:nvSpPr>
          <p:cNvPr id="8" name="Text Placeholder 7">
            <a:extLst>
              <a:ext uri="{FF2B5EF4-FFF2-40B4-BE49-F238E27FC236}">
                <a16:creationId xmlns:a16="http://schemas.microsoft.com/office/drawing/2014/main" id="{6CAF7F94-C975-933C-6044-03FD968C0A57}"/>
              </a:ext>
            </a:extLst>
          </p:cNvPr>
          <p:cNvSpPr>
            <a:spLocks noGrp="1"/>
          </p:cNvSpPr>
          <p:nvPr>
            <p:ph type="body" sz="half" idx="17"/>
          </p:nvPr>
        </p:nvSpPr>
        <p:spPr>
          <a:solidFill>
            <a:srgbClr val="FF9933"/>
          </a:solidFill>
        </p:spPr>
        <p:txBody>
          <a:bodyPr>
            <a:normAutofit lnSpcReduction="10000"/>
          </a:bodyPr>
          <a:lstStyle/>
          <a:p>
            <a:endParaRPr lang="en-US" dirty="0"/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YOUR CHOICE TO FOCUS ON HOW FAR YOU CAN GO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YOU GROW BY CONTINUOUS IMPROVEMENT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YOUR POTENTIAL LIES AHEAD OF YOU</a:t>
            </a:r>
          </a:p>
          <a:p>
            <a:pPr marL="285750" indent="-285750" algn="l">
              <a:buFont typeface="Wingdings" panose="05000000000000000000" pitchFamily="2" charset="2"/>
              <a:buChar char="q"/>
            </a:pPr>
            <a:r>
              <a:rPr lang="en-US" sz="1600" b="1" dirty="0">
                <a:solidFill>
                  <a:schemeClr val="bg1">
                    <a:lumMod val="85000"/>
                    <a:lumOff val="15000"/>
                  </a:schemeClr>
                </a:solidFill>
              </a:rPr>
              <a:t>MAXIMIZE YOUR POTENTIAL</a:t>
            </a:r>
          </a:p>
        </p:txBody>
      </p:sp>
    </p:spTree>
    <p:extLst>
      <p:ext uri="{BB962C8B-B14F-4D97-AF65-F5344CB8AC3E}">
        <p14:creationId xmlns:p14="http://schemas.microsoft.com/office/powerpoint/2010/main" val="15879977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1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1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3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8" dur="1000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1000" fill="hold"/>
                                        <p:tgtEl>
                                          <p:spTgt spid="6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6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7" dur="1000" fill="hold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2" dur="1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3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4" dur="1000" fill="hold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1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1000" fill="hold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1000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1000" fill="hold"/>
                                        <p:tgtEl>
                                          <p:spTgt spid="8">
                                            <p:bg/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3" dur="1000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4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 fill="hold"/>
                                        <p:tgtEl>
                                          <p:spTgt spid="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6" fill="hold">
                      <p:stCondLst>
                        <p:cond delay="indefinite"/>
                      </p:stCondLst>
                      <p:childTnLst>
                        <p:par>
                          <p:cTn id="117" fill="hold">
                            <p:stCondLst>
                              <p:cond delay="0"/>
                            </p:stCondLst>
                            <p:childTnLst>
                              <p:par>
                                <p:cTn id="11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0" dur="1000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1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2" dur="1000" fill="hold"/>
                                        <p:tgtEl>
                                          <p:spTgt spid="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7" dur="1000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1000" fill="hold"/>
                                        <p:tgtEl>
                                          <p:spTgt spid="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>
                      <p:stCondLst>
                        <p:cond delay="indefinite"/>
                      </p:stCondLst>
                      <p:childTnLst>
                        <p:par>
                          <p:cTn id="131" fill="hold">
                            <p:stCondLst>
                              <p:cond delay="0"/>
                            </p:stCondLst>
                            <p:childTnLst>
                              <p:par>
                                <p:cTn id="13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4" dur="1000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5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6" dur="1000" fill="hold"/>
                                        <p:tgtEl>
                                          <p:spTgt spid="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7" fill="hold">
                      <p:stCondLst>
                        <p:cond delay="indefinite"/>
                      </p:stCondLst>
                      <p:childTnLst>
                        <p:par>
                          <p:cTn id="138" fill="hold">
                            <p:stCondLst>
                              <p:cond delay="0"/>
                            </p:stCondLst>
                            <p:childTnLst>
                              <p:par>
                                <p:cTn id="13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 animBg="1"/>
      <p:bldP spid="4" grpId="0" build="p" animBg="1"/>
      <p:bldP spid="5" grpId="0" build="p" animBg="1"/>
      <p:bldP spid="6" grpId="0" build="p" animBg="1"/>
      <p:bldP spid="7" grpId="0" build="p" animBg="1"/>
      <p:bldP spid="8" grpId="0" build="p" animBg="1"/>
    </p:bldLst>
  </p:timing>
</p:sld>
</file>

<file path=ppt/theme/theme1.xml><?xml version="1.0" encoding="utf-8"?>
<a:theme xmlns:a="http://schemas.openxmlformats.org/drawingml/2006/main" name="Droplet">
  <a:themeElements>
    <a:clrScheme name="Droplet">
      <a:dk1>
        <a:sysClr val="windowText" lastClr="000000"/>
      </a:dk1>
      <a:lt1>
        <a:sysClr val="window" lastClr="FFFFFF"/>
      </a:lt1>
      <a:dk2>
        <a:srgbClr val="4B4B4B"/>
      </a:dk2>
      <a:lt2>
        <a:srgbClr val="B5B5B5"/>
      </a:lt2>
      <a:accent1>
        <a:srgbClr val="9AC43E"/>
      </a:accent1>
      <a:accent2>
        <a:srgbClr val="44BA98"/>
      </a:accent2>
      <a:accent3>
        <a:srgbClr val="43A9D9"/>
      </a:accent3>
      <a:accent4>
        <a:srgbClr val="6274D8"/>
      </a:accent4>
      <a:accent5>
        <a:srgbClr val="AB54D7"/>
      </a:accent5>
      <a:accent6>
        <a:srgbClr val="D15B37"/>
      </a:accent6>
      <a:hlink>
        <a:srgbClr val="BFE962"/>
      </a:hlink>
      <a:folHlink>
        <a:srgbClr val="C0D591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92000"/>
                <a:satMod val="180000"/>
                <a:lumMod val="114000"/>
              </a:schemeClr>
            </a:gs>
            <a:gs pos="100000">
              <a:schemeClr val="phClr">
                <a:shade val="92000"/>
                <a:satMod val="170000"/>
                <a:lumMod val="96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892FADA9-420D-4323-A7A4-C1060166525B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TM04033925[[fn=Droplet]]</Template>
  <TotalTime>428</TotalTime>
  <Words>128</Words>
  <Application>Microsoft Office PowerPoint</Application>
  <PresentationFormat>Widescreen</PresentationFormat>
  <Paragraphs>21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Droplet</vt:lpstr>
      <vt:lpstr>LEADERSHIP &amp; POSITIVE ATTITUDE</vt:lpstr>
      <vt:lpstr>PowerPoint Presentation</vt:lpstr>
      <vt:lpstr>YOUR DREAM DETERMINES YOUR GOALS  YOUR GOALS MAP OUT YOUR ACTIONS  YOUR ACTIONS CREATE RESULTS  THE RESULTS BRING YOU SUCCESS</vt:lpstr>
      <vt:lpstr>Everything rises and falls on LEADERSHIP…&amp; ATTITUDE is Everything and a Difference-maker!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NEW RICH INVESTMENT ENTERPRISE</dc:title>
  <dc:creator>DELL</dc:creator>
  <cp:lastModifiedBy>Richard Kpodo</cp:lastModifiedBy>
  <cp:revision>22</cp:revision>
  <dcterms:created xsi:type="dcterms:W3CDTF">2022-01-23T02:42:16Z</dcterms:created>
  <dcterms:modified xsi:type="dcterms:W3CDTF">2022-09-26T18:30:51Z</dcterms:modified>
</cp:coreProperties>
</file>