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9" r:id="rId1"/>
  </p:sldMasterIdLst>
  <p:sldIdLst>
    <p:sldId id="256" r:id="rId2"/>
    <p:sldId id="272" r:id="rId3"/>
    <p:sldId id="271" r:id="rId4"/>
    <p:sldId id="270" r:id="rId5"/>
  </p:sldIdLst>
  <p:sldSz cx="12192000" cy="6858000"/>
  <p:notesSz cx="6858000" cy="9144000"/>
  <p:custShowLst>
    <p:custShow name="Custom Show 1" id="0">
      <p:sldLst/>
    </p:custShow>
  </p:custShow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  <a:srgbClr val="FF9933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5" d="100"/>
          <a:sy n="65" d="100"/>
        </p:scale>
        <p:origin x="102" y="2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 /><Relationship Id="rId3" Type="http://schemas.openxmlformats.org/officeDocument/2006/relationships/slide" Target="slides/slide2.xml" /><Relationship Id="rId7" Type="http://schemas.openxmlformats.org/officeDocument/2006/relationships/viewProps" Target="viewProps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presProps" Target="presProps.xml" /><Relationship Id="rId5" Type="http://schemas.openxmlformats.org/officeDocument/2006/relationships/slide" Target="slides/slide4.xml" /><Relationship Id="rId4" Type="http://schemas.openxmlformats.org/officeDocument/2006/relationships/slide" Target="slides/slide3.xml" /><Relationship Id="rId9" Type="http://schemas.openxmlformats.org/officeDocument/2006/relationships/tableStyles" Target="tableStyles.xml" 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 /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Master" Target="../slideMasters/slideMaster1.xml" 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Master" Target="../slideMasters/slideMaster1.xml" 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Master" Target="../slideMasters/slideMaster1.xml" 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Master" Target="../slideMasters/slideMaster1.xml" 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Master" Target="../slideMasters/slideMaster1.xml" 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Master" Target="../slideMasters/slideMaster1.xml" 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tx1">
                    <a:lumMod val="7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9/26/2022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340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9/26/2022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5366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9/26/2022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8637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9/26/2022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0983503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9/26/2022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555241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9/26/2022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442869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9/26/2022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403514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9/26/2022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64160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9/26/2022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60074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9/26/2022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05002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9/26/2022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10275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9/26/2022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77260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9/26/2022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81246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9/26/2022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12271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9/26/2022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51710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9/26/2022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2878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9/26/2022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8063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13" Type="http://schemas.openxmlformats.org/officeDocument/2006/relationships/slideLayout" Target="../slideLayouts/slideLayout13.xml" /><Relationship Id="rId18" Type="http://schemas.openxmlformats.org/officeDocument/2006/relationships/theme" Target="../theme/theme1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slideLayout" Target="../slideLayouts/slideLayout12.xml" /><Relationship Id="rId17" Type="http://schemas.openxmlformats.org/officeDocument/2006/relationships/slideLayout" Target="../slideLayouts/slideLayout17.xml" /><Relationship Id="rId2" Type="http://schemas.openxmlformats.org/officeDocument/2006/relationships/slideLayout" Target="../slideLayouts/slideLayout2.xml" /><Relationship Id="rId16" Type="http://schemas.openxmlformats.org/officeDocument/2006/relationships/slideLayout" Target="../slideLayouts/slideLayout16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5" Type="http://schemas.openxmlformats.org/officeDocument/2006/relationships/slideLayout" Target="../slideLayouts/slideLayout15.xml" /><Relationship Id="rId10" Type="http://schemas.openxmlformats.org/officeDocument/2006/relationships/slideLayout" Target="../slideLayouts/slideLayout10.xml" /><Relationship Id="rId19" Type="http://schemas.openxmlformats.org/officeDocument/2006/relationships/image" Target="../media/image1.png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Relationship Id="rId14" Type="http://schemas.openxmlformats.org/officeDocument/2006/relationships/slideLayout" Target="../slideLayouts/slideLayout14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4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9/26/2022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639924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  <p:sldLayoutId id="2147483681" r:id="rId12"/>
    <p:sldLayoutId id="2147483682" r:id="rId13"/>
    <p:sldLayoutId id="2147483683" r:id="rId14"/>
    <p:sldLayoutId id="2147483684" r:id="rId15"/>
    <p:sldLayoutId id="2147483685" r:id="rId16"/>
    <p:sldLayoutId id="2147483686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>
            <a:outerShdw blurRad="47625" dist="12700" dir="2700000" algn="tl" rotWithShape="0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>
            <a:outerShdw blurRad="47625" dist="12700" dir="2700000" algn="tl" rotWithShape="0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>
            <a:outerShdw blurRad="47625" dist="12700" dir="2700000" algn="tl" rotWithShape="0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>
            <a:outerShdw blurRad="47625" dist="12700" dir="2700000" algn="tl" rotWithShape="0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>
            <a:outerShdw blurRad="47625" dist="12700" dir="2700000" algn="tl" rotWithShape="0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>
            <a:outerShdw blurRad="47625" dist="12700" dir="2700000" algn="tl" rotWithShape="0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>
            <a:outerShdw blurRad="47625" dist="12700" dir="2700000" algn="tl" rotWithShape="0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>
            <a:outerShdw blurRad="47625" dist="12700" dir="2700000" algn="tl" rotWithShape="0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>
            <a:outerShdw blurRad="47625" dist="12700" dir="2700000" algn="tl" rotWithShape="0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 /><Relationship Id="rId2" Type="http://schemas.openxmlformats.org/officeDocument/2006/relationships/image" Target="../media/image4.png" /><Relationship Id="rId1" Type="http://schemas.openxmlformats.org/officeDocument/2006/relationships/slideLayout" Target="../slideLayouts/slideLayout7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 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1747217"/>
          </a:xfrm>
        </p:spPr>
        <p:txBody>
          <a:bodyPr/>
          <a:lstStyle/>
          <a:p>
            <a:r>
              <a:rPr lang="en-US" dirty="0">
                <a:solidFill>
                  <a:schemeClr val="bg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LEADERSHIP &amp; POSITIVE ATTITUDE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41982" y="3269971"/>
            <a:ext cx="6096001" cy="1080055"/>
          </a:xfrm>
          <a:solidFill>
            <a:srgbClr val="FFFF66"/>
          </a:solidFill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txBody>
          <a:bodyPr>
            <a:normAutofit/>
          </a:bodyPr>
          <a:lstStyle/>
          <a:p>
            <a:r>
              <a:rPr lang="en-US" sz="5400" b="1" dirty="0">
                <a:solidFill>
                  <a:srgbClr val="FF0000"/>
                </a:solidFill>
                <a:latin typeface="Bradley Hand ITC" panose="03070402050302030203" pitchFamily="66" charset="0"/>
              </a:rPr>
              <a:t>REVOLUTION</a:t>
            </a:r>
          </a:p>
        </p:txBody>
      </p:sp>
    </p:spTree>
    <p:extLst>
      <p:ext uri="{BB962C8B-B14F-4D97-AF65-F5344CB8AC3E}">
        <p14:creationId xmlns:p14="http://schemas.microsoft.com/office/powerpoint/2010/main" val="7071204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06964531-8E18-F30C-4F40-A0159061045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429000"/>
            <a:ext cx="12192000" cy="34290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B074E140-CBD4-55C4-5807-C7E51EDA9BC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2192000" cy="3429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25100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D799B3-4AB0-DDC0-D908-0C172CAE1D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22157" y="1444486"/>
            <a:ext cx="8177218" cy="3631096"/>
          </a:xfrm>
          <a:solidFill>
            <a:schemeClr val="bg2"/>
          </a:solidFill>
        </p:spPr>
        <p:txBody>
          <a:bodyPr>
            <a:normAutofit fontScale="90000"/>
          </a:bodyPr>
          <a:lstStyle/>
          <a:p>
            <a:pPr algn="l">
              <a:lnSpc>
                <a:spcPct val="100000"/>
              </a:lnSpc>
            </a:pPr>
            <a:r>
              <a:rPr lang="en-US" dirty="0"/>
              <a:t>YOUR </a:t>
            </a:r>
            <a:r>
              <a:rPr lang="en-US" b="1" dirty="0">
                <a:solidFill>
                  <a:srgbClr val="00B050"/>
                </a:solidFill>
              </a:rPr>
              <a:t>DREAM</a:t>
            </a:r>
            <a:r>
              <a:rPr lang="en-US" dirty="0"/>
              <a:t> DETERMINES YOUR GOALS</a:t>
            </a:r>
            <a:br>
              <a:rPr lang="en-US" dirty="0"/>
            </a:br>
            <a:br>
              <a:rPr lang="en-US" dirty="0"/>
            </a:br>
            <a:r>
              <a:rPr lang="en-US" dirty="0"/>
              <a:t>YOUR </a:t>
            </a:r>
            <a:r>
              <a:rPr lang="en-US" b="1" dirty="0">
                <a:solidFill>
                  <a:srgbClr val="FFFF00"/>
                </a:solidFill>
              </a:rPr>
              <a:t>GOALS</a:t>
            </a:r>
            <a:r>
              <a:rPr lang="en-US" dirty="0"/>
              <a:t> MAP OUT YOUR ACTIONS</a:t>
            </a:r>
            <a:br>
              <a:rPr lang="en-US" dirty="0"/>
            </a:br>
            <a:br>
              <a:rPr lang="en-US" dirty="0"/>
            </a:br>
            <a:r>
              <a:rPr lang="en-US" dirty="0"/>
              <a:t>YOUR </a:t>
            </a:r>
            <a:r>
              <a:rPr lang="en-US" b="1" dirty="0">
                <a:solidFill>
                  <a:srgbClr val="FF0000"/>
                </a:solidFill>
              </a:rPr>
              <a:t>ACTIONS</a:t>
            </a:r>
            <a:r>
              <a:rPr lang="en-US" dirty="0"/>
              <a:t> CREATE RESULTS</a:t>
            </a:r>
            <a:br>
              <a:rPr lang="en-US" dirty="0"/>
            </a:br>
            <a:br>
              <a:rPr lang="en-US" dirty="0"/>
            </a:br>
            <a:r>
              <a:rPr lang="en-US" dirty="0"/>
              <a:t>THE </a:t>
            </a:r>
            <a:r>
              <a:rPr lang="en-US" b="1" dirty="0">
                <a:solidFill>
                  <a:srgbClr val="00FF00"/>
                </a:solidFill>
              </a:rPr>
              <a:t>RESULTS</a:t>
            </a:r>
            <a:r>
              <a:rPr lang="en-US" dirty="0"/>
              <a:t> BRING YOU </a:t>
            </a:r>
            <a:r>
              <a:rPr lang="en-US" b="1" dirty="0">
                <a:solidFill>
                  <a:schemeClr val="bg1"/>
                </a:solidFill>
                <a:highlight>
                  <a:srgbClr val="FFFF00"/>
                </a:highlight>
                <a:latin typeface="Bradley Hand ITC" panose="03070402050302030203" pitchFamily="66" charset="0"/>
              </a:rPr>
              <a:t>SUCCESS</a:t>
            </a:r>
            <a:endParaRPr lang="en-US" dirty="0">
              <a:latin typeface="Bradley Hand ITC" panose="03070402050302030203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51767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00C9C9-2D1A-8E09-9DEA-671FD3611F9B}"/>
              </a:ext>
            </a:extLst>
          </p:cNvPr>
          <p:cNvSpPr>
            <a:spLocks noGrp="1"/>
          </p:cNvSpPr>
          <p:nvPr>
            <p:ph type="title"/>
          </p:nvPr>
        </p:nvSpPr>
        <p:spPr>
          <a:effectLst/>
        </p:spPr>
        <p:txBody>
          <a:bodyPr>
            <a:normAutofit/>
          </a:bodyPr>
          <a:lstStyle/>
          <a:p>
            <a:r>
              <a:rPr lang="en-US" cap="none" dirty="0">
                <a:solidFill>
                  <a:schemeClr val="bg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Everything rises and falls on LEADERSHIP…&amp; ATTITUDE is Everything and a Difference-maker!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B7CA0C4-4028-5812-BD62-AF96951534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solidFill>
            <a:schemeClr val="bg2"/>
          </a:solidFill>
        </p:spPr>
        <p:txBody>
          <a:bodyPr/>
          <a:lstStyle/>
          <a:p>
            <a:r>
              <a:rPr lang="en-US" sz="2800" b="1" dirty="0"/>
              <a:t>LEARN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969BAFC-326C-0A03-FA67-BD456E1770CB}"/>
              </a:ext>
            </a:extLst>
          </p:cNvPr>
          <p:cNvSpPr>
            <a:spLocks noGrp="1"/>
          </p:cNvSpPr>
          <p:nvPr>
            <p:ph type="body" sz="half" idx="15"/>
          </p:nvPr>
        </p:nvSpPr>
        <p:spPr>
          <a:solidFill>
            <a:srgbClr val="FF9933"/>
          </a:solidFill>
        </p:spPr>
        <p:txBody>
          <a:bodyPr>
            <a:normAutofit lnSpcReduction="10000"/>
          </a:bodyPr>
          <a:lstStyle/>
          <a:p>
            <a:endParaRPr lang="en-US" dirty="0"/>
          </a:p>
          <a:p>
            <a:pPr marL="285750" indent="-285750" algn="l">
              <a:buFont typeface="Wingdings" panose="05000000000000000000" pitchFamily="2" charset="2"/>
              <a:buChar char="q"/>
            </a:pPr>
            <a:r>
              <a:rPr lang="en-US" sz="1600" b="1" dirty="0">
                <a:solidFill>
                  <a:schemeClr val="bg1">
                    <a:lumMod val="85000"/>
                    <a:lumOff val="15000"/>
                  </a:schemeClr>
                </a:solidFill>
              </a:rPr>
              <a:t>MY CAPACITY TO LEARN DETERMINES MY CAPACITY TO LEAD. IF I STOP LEARNING, I STOP LEADING</a:t>
            </a:r>
          </a:p>
          <a:p>
            <a:pPr marL="285750" indent="-285750" algn="l">
              <a:buFont typeface="Wingdings" panose="05000000000000000000" pitchFamily="2" charset="2"/>
              <a:buChar char="q"/>
            </a:pPr>
            <a:r>
              <a:rPr lang="en-US" sz="1600" b="1" dirty="0">
                <a:solidFill>
                  <a:schemeClr val="bg1">
                    <a:lumMod val="85000"/>
                    <a:lumOff val="15000"/>
                  </a:schemeClr>
                </a:solidFill>
              </a:rPr>
              <a:t>PERSONAL DEVELOPMENT</a:t>
            </a:r>
          </a:p>
          <a:p>
            <a:pPr marL="285750" indent="-285750" algn="l">
              <a:buFont typeface="Wingdings" panose="05000000000000000000" pitchFamily="2" charset="2"/>
              <a:buChar char="q"/>
            </a:pPr>
            <a:r>
              <a:rPr lang="en-US" sz="1600" b="1" dirty="0">
                <a:solidFill>
                  <a:schemeClr val="bg1">
                    <a:lumMod val="85000"/>
                    <a:lumOff val="15000"/>
                  </a:schemeClr>
                </a:solidFill>
              </a:rPr>
              <a:t>PERSONAL FINANCE</a:t>
            </a:r>
          </a:p>
          <a:p>
            <a:pPr marL="285750" indent="-285750" algn="l">
              <a:buFont typeface="Wingdings" panose="05000000000000000000" pitchFamily="2" charset="2"/>
              <a:buChar char="q"/>
            </a:pPr>
            <a:r>
              <a:rPr lang="en-US" sz="1600" b="1" dirty="0">
                <a:solidFill>
                  <a:schemeClr val="bg1">
                    <a:lumMod val="85000"/>
                    <a:lumOff val="15000"/>
                  </a:schemeClr>
                </a:solidFill>
              </a:rPr>
              <a:t>PROFESSIONAL DEVELOPMENT</a:t>
            </a:r>
          </a:p>
          <a:p>
            <a:pPr marL="285750" indent="-285750" algn="l">
              <a:buFont typeface="Wingdings" panose="05000000000000000000" pitchFamily="2" charset="2"/>
              <a:buChar char="q"/>
            </a:pPr>
            <a:endParaRPr lang="en-US" sz="1600" b="1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2AA56EF-F807-5F42-18CA-F6262D71E12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solidFill>
            <a:schemeClr val="bg2"/>
          </a:solidFill>
        </p:spPr>
        <p:txBody>
          <a:bodyPr/>
          <a:lstStyle/>
          <a:p>
            <a:r>
              <a:rPr lang="en-US" sz="2800" b="1" dirty="0">
                <a:solidFill>
                  <a:srgbClr val="FFFF00"/>
                </a:solidFill>
              </a:rPr>
              <a:t>CHANGE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0AA9D9A5-9759-8EF2-EC15-CF82CCE1E6C6}"/>
              </a:ext>
            </a:extLst>
          </p:cNvPr>
          <p:cNvSpPr>
            <a:spLocks noGrp="1"/>
          </p:cNvSpPr>
          <p:nvPr>
            <p:ph type="body" sz="half" idx="16"/>
          </p:nvPr>
        </p:nvSpPr>
        <p:spPr>
          <a:xfrm>
            <a:off x="4452389" y="2943355"/>
            <a:ext cx="3291520" cy="2847845"/>
          </a:xfrm>
          <a:solidFill>
            <a:srgbClr val="FF9933"/>
          </a:solidFill>
        </p:spPr>
        <p:txBody>
          <a:bodyPr/>
          <a:lstStyle/>
          <a:p>
            <a:endParaRPr lang="en-US" dirty="0"/>
          </a:p>
          <a:p>
            <a:pPr marL="285750" indent="-285750" algn="l">
              <a:buFont typeface="Wingdings" panose="05000000000000000000" pitchFamily="2" charset="2"/>
              <a:buChar char="q"/>
            </a:pPr>
            <a:r>
              <a:rPr lang="en-US" sz="1600" b="1" dirty="0">
                <a:solidFill>
                  <a:schemeClr val="bg1">
                    <a:lumMod val="85000"/>
                    <a:lumOff val="15000"/>
                  </a:schemeClr>
                </a:solidFill>
              </a:rPr>
              <a:t>YOUR CHOICE TO TAKE CHARGE OF YOUR LIFE</a:t>
            </a:r>
          </a:p>
          <a:p>
            <a:pPr marL="285750" indent="-285750" algn="l">
              <a:buFont typeface="Wingdings" panose="05000000000000000000" pitchFamily="2" charset="2"/>
              <a:buChar char="q"/>
            </a:pPr>
            <a:r>
              <a:rPr lang="en-US" sz="1600" b="1" dirty="0">
                <a:solidFill>
                  <a:schemeClr val="bg1">
                    <a:lumMod val="85000"/>
                    <a:lumOff val="15000"/>
                  </a:schemeClr>
                </a:solidFill>
              </a:rPr>
              <a:t>LEADERSHIP IS INFLUENCE. NOTHING MORE. NOTHING LESS</a:t>
            </a:r>
          </a:p>
          <a:p>
            <a:pPr marL="285750" indent="-285750" algn="l">
              <a:buFont typeface="Wingdings" panose="05000000000000000000" pitchFamily="2" charset="2"/>
              <a:buChar char="q"/>
            </a:pPr>
            <a:r>
              <a:rPr lang="en-US" sz="1600" b="1" dirty="0">
                <a:solidFill>
                  <a:schemeClr val="bg1">
                    <a:lumMod val="85000"/>
                    <a:lumOff val="15000"/>
                  </a:schemeClr>
                </a:solidFill>
              </a:rPr>
              <a:t>THE ABILITY TO CHANGE AND CONTINUE TO GROW IS AS A RESULT OF APPLIED LEARNING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21189CBF-D5EE-0C43-07DE-1AF4240B740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solidFill>
            <a:schemeClr val="bg2"/>
          </a:solidFill>
        </p:spPr>
        <p:txBody>
          <a:bodyPr/>
          <a:lstStyle/>
          <a:p>
            <a:r>
              <a:rPr lang="en-US" sz="2800" b="1" dirty="0">
                <a:solidFill>
                  <a:srgbClr val="00B050"/>
                </a:solidFill>
              </a:rPr>
              <a:t>GROW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6CAF7F94-C975-933C-6044-03FD968C0A57}"/>
              </a:ext>
            </a:extLst>
          </p:cNvPr>
          <p:cNvSpPr>
            <a:spLocks noGrp="1"/>
          </p:cNvSpPr>
          <p:nvPr>
            <p:ph type="body" sz="half" idx="17"/>
          </p:nvPr>
        </p:nvSpPr>
        <p:spPr>
          <a:solidFill>
            <a:srgbClr val="FF9933"/>
          </a:solidFill>
        </p:spPr>
        <p:txBody>
          <a:bodyPr>
            <a:normAutofit lnSpcReduction="10000"/>
          </a:bodyPr>
          <a:lstStyle/>
          <a:p>
            <a:endParaRPr lang="en-US" dirty="0"/>
          </a:p>
          <a:p>
            <a:pPr marL="285750" indent="-285750" algn="l">
              <a:buFont typeface="Wingdings" panose="05000000000000000000" pitchFamily="2" charset="2"/>
              <a:buChar char="q"/>
            </a:pPr>
            <a:r>
              <a:rPr lang="en-US" sz="1600" b="1" dirty="0">
                <a:solidFill>
                  <a:schemeClr val="bg1">
                    <a:lumMod val="85000"/>
                    <a:lumOff val="15000"/>
                  </a:schemeClr>
                </a:solidFill>
              </a:rPr>
              <a:t>YOUR CHOICE TO FOCUS ON HOW FAR YOU CAN GO</a:t>
            </a:r>
          </a:p>
          <a:p>
            <a:pPr marL="285750" indent="-285750" algn="l">
              <a:buFont typeface="Wingdings" panose="05000000000000000000" pitchFamily="2" charset="2"/>
              <a:buChar char="q"/>
            </a:pPr>
            <a:r>
              <a:rPr lang="en-US" sz="1600" b="1" dirty="0">
                <a:solidFill>
                  <a:schemeClr val="bg1">
                    <a:lumMod val="85000"/>
                    <a:lumOff val="15000"/>
                  </a:schemeClr>
                </a:solidFill>
              </a:rPr>
              <a:t>YOU GROW BY CONTINUOUS IMPROVEMENT</a:t>
            </a:r>
          </a:p>
          <a:p>
            <a:pPr marL="285750" indent="-285750" algn="l">
              <a:buFont typeface="Wingdings" panose="05000000000000000000" pitchFamily="2" charset="2"/>
              <a:buChar char="q"/>
            </a:pPr>
            <a:r>
              <a:rPr lang="en-US" sz="1600" b="1" dirty="0">
                <a:solidFill>
                  <a:schemeClr val="bg1">
                    <a:lumMod val="85000"/>
                    <a:lumOff val="15000"/>
                  </a:schemeClr>
                </a:solidFill>
              </a:rPr>
              <a:t>YOUR POTENTIAL LIES AHEAD OF YOU</a:t>
            </a:r>
          </a:p>
          <a:p>
            <a:pPr marL="285750" indent="-285750" algn="l">
              <a:buFont typeface="Wingdings" panose="05000000000000000000" pitchFamily="2" charset="2"/>
              <a:buChar char="q"/>
            </a:pPr>
            <a:r>
              <a:rPr lang="en-US" sz="1600" b="1" dirty="0">
                <a:solidFill>
                  <a:schemeClr val="bg1">
                    <a:lumMod val="85000"/>
                    <a:lumOff val="15000"/>
                  </a:schemeClr>
                </a:solidFill>
              </a:rPr>
              <a:t>MAXIMIZE YOUR POTENTIAL</a:t>
            </a:r>
          </a:p>
        </p:txBody>
      </p:sp>
    </p:spTree>
    <p:extLst>
      <p:ext uri="{BB962C8B-B14F-4D97-AF65-F5344CB8AC3E}">
        <p14:creationId xmlns:p14="http://schemas.microsoft.com/office/powerpoint/2010/main" val="15879977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1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1000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1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10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10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8" dur="1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1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4" dur="10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5" dur="10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10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4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 animBg="1"/>
      <p:bldP spid="4" grpId="0" build="p" animBg="1"/>
      <p:bldP spid="5" grpId="0" build="p" animBg="1"/>
      <p:bldP spid="6" grpId="0" build="p" animBg="1"/>
      <p:bldP spid="7" grpId="0" build="p" animBg="1"/>
      <p:bldP spid="8" grpId="0" build="p" animBg="1"/>
    </p:bldLst>
  </p:timing>
</p:sld>
</file>

<file path=ppt/theme/theme1.xml><?xml version="1.0" encoding="utf-8"?>
<a:theme xmlns:a="http://schemas.openxmlformats.org/drawingml/2006/main" name="Droplet">
  <a:themeElements>
    <a:clrScheme name="Droplet">
      <a:dk1>
        <a:sysClr val="windowText" lastClr="000000"/>
      </a:dk1>
      <a:lt1>
        <a:sysClr val="window" lastClr="FFFFFF"/>
      </a:lt1>
      <a:dk2>
        <a:srgbClr val="4B4B4B"/>
      </a:dk2>
      <a:lt2>
        <a:srgbClr val="B5B5B5"/>
      </a:lt2>
      <a:accent1>
        <a:srgbClr val="9AC43E"/>
      </a:accent1>
      <a:accent2>
        <a:srgbClr val="44BA98"/>
      </a:accent2>
      <a:accent3>
        <a:srgbClr val="43A9D9"/>
      </a:accent3>
      <a:accent4>
        <a:srgbClr val="6274D8"/>
      </a:accent4>
      <a:accent5>
        <a:srgbClr val="AB54D7"/>
      </a:accent5>
      <a:accent6>
        <a:srgbClr val="D15B37"/>
      </a:accent6>
      <a:hlink>
        <a:srgbClr val="BFE962"/>
      </a:hlink>
      <a:folHlink>
        <a:srgbClr val="C0D591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92000"/>
                <a:satMod val="180000"/>
                <a:lumMod val="114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892FADA9-420D-4323-A7A4-C1060166525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TM04033925[[fn=Droplet]]</Template>
  <TotalTime>428</TotalTime>
  <Words>128</Words>
  <Application>Microsoft Office PowerPoint</Application>
  <PresentationFormat>Widescreen</PresentationFormat>
  <Paragraphs>21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Droplet</vt:lpstr>
      <vt:lpstr>LEADERSHIP &amp; POSITIVE ATTITUDE</vt:lpstr>
      <vt:lpstr>PowerPoint Presentation</vt:lpstr>
      <vt:lpstr>YOUR DREAM DETERMINES YOUR GOALS  YOUR GOALS MAP OUT YOUR ACTIONS  YOUR ACTIONS CREATE RESULTS  THE RESULTS BRING YOU SUCCESS</vt:lpstr>
      <vt:lpstr>Everything rises and falls on LEADERSHIP…&amp; ATTITUDE is Everything and a Difference-maker!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NEW RICH INVESTMENT ENTERPRISE</dc:title>
  <dc:creator>DELL</dc:creator>
  <cp:lastModifiedBy>Richard Kpodo</cp:lastModifiedBy>
  <cp:revision>22</cp:revision>
  <dcterms:created xsi:type="dcterms:W3CDTF">2022-01-23T02:42:16Z</dcterms:created>
  <dcterms:modified xsi:type="dcterms:W3CDTF">2022-09-26T18:30:51Z</dcterms:modified>
</cp:coreProperties>
</file>